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33" r:id="rId2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to　dental academy" initials="sa" lastIdx="2" clrIdx="0">
    <p:extLst>
      <p:ext uri="{19B8F6BF-5375-455C-9EA6-DF929625EA0E}">
        <p15:presenceInfo xmlns:p15="http://schemas.microsoft.com/office/powerpoint/2012/main" userId="5af21598dbc50b1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66"/>
    <a:srgbClr val="D60093"/>
    <a:srgbClr val="660066"/>
    <a:srgbClr val="333333"/>
    <a:srgbClr val="4D4D4D"/>
    <a:srgbClr val="6666FF"/>
    <a:srgbClr val="6600FF"/>
    <a:srgbClr val="99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2" autoAdjust="0"/>
    <p:restoredTop sz="95667" autoAdjust="0"/>
  </p:normalViewPr>
  <p:slideViewPr>
    <p:cSldViewPr snapToGrid="0">
      <p:cViewPr varScale="1">
        <p:scale>
          <a:sx n="109" d="100"/>
          <a:sy n="109" d="100"/>
        </p:scale>
        <p:origin x="175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38381-2FF4-4506-BC2E-9B53E75820BB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E897F-DEF5-46A0-BB03-E43B4F3B7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389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AE897F-DEF5-46A0-BB03-E43B4F3B7FE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212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89F4-7444-4FB3-B644-CDC1CA0B462B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22AA-0074-4FF4-B59E-46A367A6D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82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89F4-7444-4FB3-B644-CDC1CA0B462B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22AA-0074-4FF4-B59E-46A367A6D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85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89F4-7444-4FB3-B644-CDC1CA0B462B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22AA-0074-4FF4-B59E-46A367A6D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31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89F4-7444-4FB3-B644-CDC1CA0B462B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22AA-0074-4FF4-B59E-46A367A6D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429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89F4-7444-4FB3-B644-CDC1CA0B462B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22AA-0074-4FF4-B59E-46A367A6D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66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89F4-7444-4FB3-B644-CDC1CA0B462B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22AA-0074-4FF4-B59E-46A367A6D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507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89F4-7444-4FB3-B644-CDC1CA0B462B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22AA-0074-4FF4-B59E-46A367A6D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08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89F4-7444-4FB3-B644-CDC1CA0B462B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22AA-0074-4FF4-B59E-46A367A6D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81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89F4-7444-4FB3-B644-CDC1CA0B462B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22AA-0074-4FF4-B59E-46A367A6D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379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89F4-7444-4FB3-B644-CDC1CA0B462B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22AA-0074-4FF4-B59E-46A367A6D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21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089F4-7444-4FB3-B644-CDC1CA0B462B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22AA-0074-4FF4-B59E-46A367A6D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192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089F4-7444-4FB3-B644-CDC1CA0B462B}" type="datetimeFigureOut">
              <a:rPr kumimoji="1" lang="ja-JP" altLang="en-US" smtClean="0"/>
              <a:t>2023/6/2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722AA-0074-4FF4-B59E-46A367A6D8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99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709373C-35AE-AB3F-0964-99594DD0E1DD}"/>
              </a:ext>
            </a:extLst>
          </p:cNvPr>
          <p:cNvSpPr/>
          <p:nvPr/>
        </p:nvSpPr>
        <p:spPr>
          <a:xfrm>
            <a:off x="0" y="4078"/>
            <a:ext cx="9143999" cy="709684"/>
          </a:xfrm>
          <a:prstGeom prst="rect">
            <a:avLst/>
          </a:prstGeom>
          <a:solidFill>
            <a:srgbClr val="F974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500"/>
              </a:lnSpc>
            </a:pPr>
            <a:r>
              <a:rPr kumimoji="1" lang="ja-JP" altLang="en-US" sz="3200" spc="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800" spc="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付着した染色液が落としやすいライトタイプ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0849603C-A8B0-0B49-BDEE-96AD728BBF31}"/>
              </a:ext>
            </a:extLst>
          </p:cNvPr>
          <p:cNvGrpSpPr/>
          <p:nvPr/>
        </p:nvGrpSpPr>
        <p:grpSpPr>
          <a:xfrm>
            <a:off x="586034" y="1620000"/>
            <a:ext cx="8143084" cy="3716835"/>
            <a:chOff x="718598" y="1942552"/>
            <a:chExt cx="8143084" cy="3716835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824A1820-C943-0BD2-F4F2-3DEA8BE3FF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3535" y="2493401"/>
              <a:ext cx="3513431" cy="2260958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CC5ECF22-032A-CC6A-E38E-E39A276897F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599"/>
            <a:stretch/>
          </p:blipFill>
          <p:spPr>
            <a:xfrm>
              <a:off x="5001907" y="2467168"/>
              <a:ext cx="3498441" cy="2260958"/>
            </a:xfrm>
            <a:prstGeom prst="rect">
              <a:avLst/>
            </a:prstGeom>
          </p:spPr>
        </p:pic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7A45B2D8-857F-B582-98BC-75029A2CE434}"/>
                </a:ext>
              </a:extLst>
            </p:cNvPr>
            <p:cNvSpPr txBox="1"/>
            <p:nvPr/>
          </p:nvSpPr>
          <p:spPr>
            <a:xfrm>
              <a:off x="718598" y="1943948"/>
              <a:ext cx="15109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従来品</a:t>
              </a:r>
              <a:endParaRPr kumimoji="1" lang="en-US" altLang="ja-JP" sz="28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839A319D-967C-CC0E-701F-CFCF8F84E729}"/>
                </a:ext>
              </a:extLst>
            </p:cNvPr>
            <p:cNvSpPr txBox="1"/>
            <p:nvPr/>
          </p:nvSpPr>
          <p:spPr>
            <a:xfrm>
              <a:off x="5001907" y="1942552"/>
              <a:ext cx="25917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spc="300" dirty="0">
                  <a:solidFill>
                    <a:srgbClr val="FF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ライトタイプ</a:t>
              </a:r>
              <a:endParaRPr kumimoji="1" lang="en-US" altLang="ja-JP" sz="2800" spc="300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2A28141B-A116-D96E-3D87-211D075407BF}"/>
                </a:ext>
              </a:extLst>
            </p:cNvPr>
            <p:cNvSpPr txBox="1"/>
            <p:nvPr/>
          </p:nvSpPr>
          <p:spPr>
            <a:xfrm>
              <a:off x="739116" y="4828390"/>
              <a:ext cx="39654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染色液が残っています。</a:t>
              </a:r>
              <a:endParaRPr kumimoji="1" lang="en-US" altLang="ja-JP" sz="24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455BFE68-5E71-3CD5-0FB8-E1233BD80AB3}"/>
                </a:ext>
              </a:extLst>
            </p:cNvPr>
            <p:cNvSpPr txBox="1"/>
            <p:nvPr/>
          </p:nvSpPr>
          <p:spPr>
            <a:xfrm>
              <a:off x="4896235" y="4828390"/>
              <a:ext cx="396544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染色液が簡単に流れ落</a:t>
              </a:r>
              <a:endParaRPr kumimoji="1" lang="en-US" altLang="ja-JP" sz="24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2400" spc="3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ちます。</a:t>
              </a:r>
              <a:endParaRPr kumimoji="1" lang="en-US" altLang="ja-JP" sz="24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3383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4042</TotalTime>
  <Words>27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　dental academy</dc:creator>
  <cp:lastModifiedBy>sato　dental academy</cp:lastModifiedBy>
  <cp:revision>164</cp:revision>
  <dcterms:created xsi:type="dcterms:W3CDTF">2022-07-02T07:07:35Z</dcterms:created>
  <dcterms:modified xsi:type="dcterms:W3CDTF">2023-06-02T08:45:37Z</dcterms:modified>
</cp:coreProperties>
</file>